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notesSlides/notesSlide1.xml" ContentType="application/vnd.openxmlformats-officedocument.presentationml.notesSlide+xml"/>
  <Override PartName="/ppt/notesSlides/_rels/notesSlide1.xml.rels" ContentType="application/vnd.openxmlformats-package.relationships+xml"/>
  <Override PartName="/ppt/notesSlides/_rels/notesSlide2.xml.rels" ContentType="application/vnd.openxmlformats-package.relationships+xml"/>
  <Override PartName="/ppt/notesSlides/_rels/notesSlide3.xml.rels" ContentType="application/vnd.openxmlformats-package.relationships+xml"/>
  <Override PartName="/ppt/notesSlides/_rels/notesSlide4.xml.rels" ContentType="application/vnd.openxmlformats-package.relationships+xml"/>
  <Override PartName="/ppt/notesSlides/_rels/notesSlide5.xml.rels" ContentType="application/vnd.openxmlformats-package.relationships+xml"/>
  <Override PartName="/ppt/notesSlides/_rels/notesSlide6.xml.rels" ContentType="application/vnd.openxmlformats-package.relationships+xml"/>
  <Override PartName="/ppt/notesSlides/_rels/notesSlide7.xml.rels" ContentType="application/vnd.openxmlformats-package.relationship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media/image1.png" ContentType="image/png"/>
  <Override PartName="/ppt/media/image2.png" ContentType="image/png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/>
          <a:p>
            <a:r>
              <a:rPr b="0"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Pulse para editar el formato de las notas</a:t>
            </a:r>
            <a:endParaRPr b="0"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r>
              <a:rPr b="0"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&lt;encabezamiento&gt;</a:t>
            </a:r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b="0"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&lt;fecha/hora&gt;</a:t>
            </a:r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5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r>
              <a:rPr b="0"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&lt;pie de página&gt;</a:t>
            </a:r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6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63E35B73-A6C1-472B-AEB9-D38A114C0B88}" type="slidenum">
              <a:rPr b="0" lang="es-E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&lt;número&gt;</a:t>
            </a:fld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endParaRPr b="0"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3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r">
              <a:lnSpc>
                <a:spcPct val="100000"/>
              </a:lnSpc>
            </a:pPr>
            <a:fld id="{B7465CAA-BD73-402B-BC1A-8CD05C628D11}" type="slidenum">
              <a:rPr b="0" lang="es-E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&lt;número&gt;</a:t>
            </a:fld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endParaRPr b="0"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r">
              <a:lnSpc>
                <a:spcPct val="100000"/>
              </a:lnSpc>
            </a:pPr>
            <a:fld id="{0E481A36-D3C9-49B5-8C58-834001D00AB0}" type="slidenum">
              <a:rPr b="0" lang="es-E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&lt;número&gt;</a:t>
            </a:fld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endParaRPr b="0"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7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r">
              <a:lnSpc>
                <a:spcPct val="100000"/>
              </a:lnSpc>
            </a:pPr>
            <a:fld id="{2044BFBE-C6BC-40EC-BA9E-DB9DF76098B9}" type="slidenum">
              <a:rPr b="0" lang="es-E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&lt;número&gt;</a:t>
            </a:fld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endParaRPr b="0"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9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r">
              <a:lnSpc>
                <a:spcPct val="100000"/>
              </a:lnSpc>
            </a:pPr>
            <a:fld id="{E8627D68-B169-4B56-ABA8-A4A6FEEE198A}" type="slidenum">
              <a:rPr b="0" lang="es-E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&lt;número&gt;</a:t>
            </a:fld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endParaRPr b="0"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1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r">
              <a:lnSpc>
                <a:spcPct val="100000"/>
              </a:lnSpc>
            </a:pPr>
            <a:fld id="{4ED2439E-6948-4DC2-975A-0602EDEA2EE5}" type="slidenum">
              <a:rPr b="0" lang="es-E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&lt;número&gt;</a:t>
            </a:fld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endParaRPr b="0"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3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r">
              <a:lnSpc>
                <a:spcPct val="100000"/>
              </a:lnSpc>
            </a:pPr>
            <a:fld id="{3279232E-87FA-4BE2-9F23-9BA5172CBF4A}" type="slidenum">
              <a:rPr b="0" lang="es-E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&lt;número&gt;</a:t>
            </a:fld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endParaRPr b="0" lang="es-E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5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r">
              <a:lnSpc>
                <a:spcPct val="100000"/>
              </a:lnSpc>
            </a:pPr>
            <a:fld id="{7554415F-A1FE-4D0D-AA51-34CC455C97B1}" type="slidenum">
              <a:rPr b="0" lang="es-E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&lt;número&gt;</a:t>
            </a:fld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535040"/>
            <a:ext cx="4039920" cy="304920"/>
          </a:xfrm>
          <a:prstGeom prst="rect">
            <a:avLst/>
          </a:prstGeom>
        </p:spPr>
        <p:txBody>
          <a:bodyPr lIns="0" rIns="0" tIns="0" bIns="0"/>
          <a:p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57200" y="1869480"/>
            <a:ext cx="4039920" cy="304920"/>
          </a:xfrm>
          <a:prstGeom prst="rect">
            <a:avLst/>
          </a:prstGeom>
        </p:spPr>
        <p:txBody>
          <a:bodyPr lIns="0" rIns="0" tIns="0" bIns="0"/>
          <a:p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535040"/>
            <a:ext cx="1971360" cy="304920"/>
          </a:xfrm>
          <a:prstGeom prst="rect">
            <a:avLst/>
          </a:prstGeom>
        </p:spPr>
        <p:txBody>
          <a:bodyPr lIns="0" rIns="0" tIns="0" bIns="0"/>
          <a:p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2527560" y="1535040"/>
            <a:ext cx="1971360" cy="304920"/>
          </a:xfrm>
          <a:prstGeom prst="rect">
            <a:avLst/>
          </a:prstGeom>
        </p:spPr>
        <p:txBody>
          <a:bodyPr lIns="0" rIns="0" tIns="0" bIns="0"/>
          <a:p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2527560" y="1869480"/>
            <a:ext cx="1971360" cy="304920"/>
          </a:xfrm>
          <a:prstGeom prst="rect">
            <a:avLst/>
          </a:prstGeom>
        </p:spPr>
        <p:txBody>
          <a:bodyPr lIns="0" rIns="0" tIns="0" bIns="0"/>
          <a:p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457200" y="1869480"/>
            <a:ext cx="1971360" cy="304920"/>
          </a:xfrm>
          <a:prstGeom prst="rect">
            <a:avLst/>
          </a:prstGeom>
        </p:spPr>
        <p:txBody>
          <a:bodyPr lIns="0" rIns="0" tIns="0" bIns="0"/>
          <a:p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457200" y="1535040"/>
            <a:ext cx="4039920" cy="639360"/>
          </a:xfrm>
          <a:prstGeom prst="rect">
            <a:avLst/>
          </a:prstGeom>
        </p:spPr>
        <p:txBody>
          <a:bodyPr lIns="0" rIns="0" tIns="0" bIns="0"/>
          <a:p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457200" y="1535040"/>
            <a:ext cx="4039920" cy="639360"/>
          </a:xfrm>
          <a:prstGeom prst="rect">
            <a:avLst/>
          </a:prstGeom>
        </p:spPr>
        <p:txBody>
          <a:bodyPr lIns="0" rIns="0" tIns="0" bIns="0"/>
          <a:p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40" name="" descr=""/>
          <p:cNvPicPr/>
          <p:nvPr/>
        </p:nvPicPr>
        <p:blipFill>
          <a:blip r:embed="rId2"/>
          <a:stretch/>
        </p:blipFill>
        <p:spPr>
          <a:xfrm>
            <a:off x="2076480" y="1535040"/>
            <a:ext cx="801360" cy="639360"/>
          </a:xfrm>
          <a:prstGeom prst="rect">
            <a:avLst/>
          </a:prstGeom>
          <a:ln>
            <a:noFill/>
          </a:ln>
        </p:spPr>
      </p:pic>
      <p:pic>
        <p:nvPicPr>
          <p:cNvPr id="41" name="" descr=""/>
          <p:cNvPicPr/>
          <p:nvPr/>
        </p:nvPicPr>
        <p:blipFill>
          <a:blip r:embed="rId3"/>
          <a:stretch/>
        </p:blipFill>
        <p:spPr>
          <a:xfrm>
            <a:off x="2076480" y="1535040"/>
            <a:ext cx="801360" cy="6393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457200" y="1398960"/>
            <a:ext cx="4039920" cy="9118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535040"/>
            <a:ext cx="4039920" cy="639360"/>
          </a:xfrm>
          <a:prstGeom prst="rect">
            <a:avLst/>
          </a:prstGeom>
        </p:spPr>
        <p:txBody>
          <a:bodyPr lIns="0" rIns="0" tIns="0" bIns="0"/>
          <a:p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535040"/>
            <a:ext cx="1971360" cy="639360"/>
          </a:xfrm>
          <a:prstGeom prst="rect">
            <a:avLst/>
          </a:prstGeom>
        </p:spPr>
        <p:txBody>
          <a:bodyPr lIns="0" rIns="0" tIns="0" bIns="0"/>
          <a:p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2527560" y="1535040"/>
            <a:ext cx="1971360" cy="639360"/>
          </a:xfrm>
          <a:prstGeom prst="rect">
            <a:avLst/>
          </a:prstGeom>
        </p:spPr>
        <p:txBody>
          <a:bodyPr lIns="0" rIns="0" tIns="0" bIns="0"/>
          <a:p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535040"/>
            <a:ext cx="1971360" cy="304920"/>
          </a:xfrm>
          <a:prstGeom prst="rect">
            <a:avLst/>
          </a:prstGeom>
        </p:spPr>
        <p:txBody>
          <a:bodyPr lIns="0" rIns="0" tIns="0" bIns="0"/>
          <a:p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57200" y="1869480"/>
            <a:ext cx="1971360" cy="304920"/>
          </a:xfrm>
          <a:prstGeom prst="rect">
            <a:avLst/>
          </a:prstGeom>
        </p:spPr>
        <p:txBody>
          <a:bodyPr lIns="0" rIns="0" tIns="0" bIns="0"/>
          <a:p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2527560" y="1535040"/>
            <a:ext cx="1971360" cy="639360"/>
          </a:xfrm>
          <a:prstGeom prst="rect">
            <a:avLst/>
          </a:prstGeom>
        </p:spPr>
        <p:txBody>
          <a:bodyPr lIns="0" rIns="0" tIns="0" bIns="0"/>
          <a:p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535040"/>
            <a:ext cx="1971360" cy="639360"/>
          </a:xfrm>
          <a:prstGeom prst="rect">
            <a:avLst/>
          </a:prstGeom>
        </p:spPr>
        <p:txBody>
          <a:bodyPr lIns="0" rIns="0" tIns="0" bIns="0"/>
          <a:p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2527560" y="1535040"/>
            <a:ext cx="1971360" cy="304920"/>
          </a:xfrm>
          <a:prstGeom prst="rect">
            <a:avLst/>
          </a:prstGeom>
        </p:spPr>
        <p:txBody>
          <a:bodyPr lIns="0" rIns="0" tIns="0" bIns="0"/>
          <a:p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2527560" y="1869480"/>
            <a:ext cx="1971360" cy="304920"/>
          </a:xfrm>
          <a:prstGeom prst="rect">
            <a:avLst/>
          </a:prstGeom>
        </p:spPr>
        <p:txBody>
          <a:bodyPr lIns="0" rIns="0" tIns="0" bIns="0"/>
          <a:p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535040"/>
            <a:ext cx="1971360" cy="304920"/>
          </a:xfrm>
          <a:prstGeom prst="rect">
            <a:avLst/>
          </a:prstGeom>
        </p:spPr>
        <p:txBody>
          <a:bodyPr lIns="0" rIns="0" tIns="0" bIns="0"/>
          <a:p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2527560" y="1535040"/>
            <a:ext cx="1971360" cy="304920"/>
          </a:xfrm>
          <a:prstGeom prst="rect">
            <a:avLst/>
          </a:prstGeom>
        </p:spPr>
        <p:txBody>
          <a:bodyPr lIns="0" rIns="0" tIns="0" bIns="0"/>
          <a:p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457200" y="1869480"/>
            <a:ext cx="4039920" cy="304920"/>
          </a:xfrm>
          <a:prstGeom prst="rect">
            <a:avLst/>
          </a:prstGeom>
        </p:spPr>
        <p:txBody>
          <a:bodyPr lIns="0" rIns="0" tIns="0" bIns="0"/>
          <a:p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s-E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Haga clic para modificar el estilo de título del patrón</a:t>
            </a:r>
            <a:endParaRPr b="0"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535040"/>
            <a:ext cx="4039920" cy="639360"/>
          </a:xfrm>
          <a:prstGeom prst="rect">
            <a:avLst/>
          </a:prstGeom>
        </p:spPr>
        <p:txBody>
          <a:bodyPr anchor="b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Pulse para editar el formato de esquema del texto</a:t>
            </a:r>
            <a:endParaRPr b="0"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1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Segundo nivel del esquema</a:t>
            </a:r>
            <a:endParaRPr b="0"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Tercer nivel del esquema</a:t>
            </a:r>
            <a:endParaRPr b="0"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1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Cuarto nivel del esquema</a:t>
            </a:r>
            <a:endParaRPr b="0"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Quinto nivel del esquema</a:t>
            </a:r>
            <a:endParaRPr b="0"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Sexto nivel del esquema</a:t>
            </a:r>
            <a:endParaRPr b="0"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Séptimo nivel del esquemaHaga clic para modificar el estilo de texto del patrón</a:t>
            </a:r>
            <a:endParaRPr b="0"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457200" y="2174760"/>
            <a:ext cx="4039920" cy="3951000"/>
          </a:xfrm>
          <a:prstGeom prst="rect">
            <a:avLst/>
          </a:prstGeom>
        </p:spPr>
        <p:txBody>
          <a:bodyPr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Pulse para editar el formato de esquema del texto</a:t>
            </a:r>
            <a:endParaRPr b="0"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Segundo nivel del esquema</a:t>
            </a:r>
            <a:endParaRPr b="0"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Tercer nivel del esquema</a:t>
            </a:r>
            <a:endParaRPr b="0"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Cuarto nivel del esquema</a:t>
            </a:r>
            <a:endParaRPr b="0"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Quinto nivel del esquema</a:t>
            </a:r>
            <a:endParaRPr b="0"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Sexto nivel del esquema</a:t>
            </a:r>
            <a:endParaRPr b="0"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Séptimo nivel del esquemaHaga clic para modificar el estilo de texto del patrón</a:t>
            </a:r>
            <a:endParaRPr b="0"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Segundo nivel</a:t>
            </a:r>
            <a:endParaRPr b="0"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2" marL="1143000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Tercer nivel</a:t>
            </a:r>
            <a:endParaRPr b="0"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3" marL="1600200" indent="-22824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s-E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Cuarto nivel</a:t>
            </a:r>
            <a:endParaRPr b="0"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4" marL="2057400" indent="-228240">
              <a:lnSpc>
                <a:spcPct val="100000"/>
              </a:lnSpc>
              <a:buClr>
                <a:srgbClr val="000000"/>
              </a:buClr>
              <a:buFont typeface="Arial"/>
              <a:buChar char="»"/>
            </a:pPr>
            <a:r>
              <a:rPr b="0" lang="es-E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Quinto nivel</a:t>
            </a:r>
            <a:endParaRPr b="0"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body"/>
          </p:nvPr>
        </p:nvSpPr>
        <p:spPr>
          <a:xfrm>
            <a:off x="4645080" y="1535040"/>
            <a:ext cx="4041360" cy="639360"/>
          </a:xfrm>
          <a:prstGeom prst="rect">
            <a:avLst/>
          </a:prstGeom>
        </p:spPr>
        <p:txBody>
          <a:bodyPr anchor="b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Pulse para editar el formato de esquema del texto</a:t>
            </a:r>
            <a:endParaRPr b="0"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1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Segundo nivel del esquema</a:t>
            </a:r>
            <a:endParaRPr b="0"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Tercer nivel del esquema</a:t>
            </a:r>
            <a:endParaRPr b="0"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1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Cuarto nivel del esquema</a:t>
            </a:r>
            <a:endParaRPr b="0"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Quinto nivel del esquema</a:t>
            </a:r>
            <a:endParaRPr b="0"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Sexto nivel del esquema</a:t>
            </a:r>
            <a:endParaRPr b="0"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1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Séptimo nivel del esquemaHaga clic para modificar el estilo de texto del patrón</a:t>
            </a:r>
            <a:endParaRPr b="0"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645080" y="2174760"/>
            <a:ext cx="4041360" cy="3951000"/>
          </a:xfrm>
          <a:prstGeom prst="rect">
            <a:avLst/>
          </a:prstGeom>
        </p:spPr>
        <p:txBody>
          <a:bodyPr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Pulse para editar el formato de esquema del texto</a:t>
            </a:r>
            <a:endParaRPr b="0"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Segundo nivel del esquema</a:t>
            </a:r>
            <a:endParaRPr b="0"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Tercer nivel del esquema</a:t>
            </a:r>
            <a:endParaRPr b="0"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Cuarto nivel del esquema</a:t>
            </a:r>
            <a:endParaRPr b="0"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Quinto nivel del esquema</a:t>
            </a:r>
            <a:endParaRPr b="0"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Sexto nivel del esquema</a:t>
            </a:r>
            <a:endParaRPr b="0"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Séptimo nivel del esquemaHaga clic para modificar el estilo de texto del patrón</a:t>
            </a:r>
            <a:endParaRPr b="0"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s-E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Segundo nivel</a:t>
            </a:r>
            <a:endParaRPr b="0"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2" marL="1143000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Tercer nivel</a:t>
            </a:r>
            <a:endParaRPr b="0"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3" marL="1600200" indent="-22824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s-E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Cuarto nivel</a:t>
            </a:r>
            <a:endParaRPr b="0"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4" marL="2057400" indent="-228240">
              <a:lnSpc>
                <a:spcPct val="100000"/>
              </a:lnSpc>
              <a:buClr>
                <a:srgbClr val="000000"/>
              </a:buClr>
              <a:buFont typeface="Arial"/>
              <a:buChar char="»"/>
            </a:pPr>
            <a:r>
              <a:rPr b="0" lang="es-E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Quinto nivel</a:t>
            </a:r>
            <a:endParaRPr b="0"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" name="PlaceHolder 6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b="0" lang="es-E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14/12/17</a:t>
            </a:r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PlaceHolder 7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 b="0" lang="es-E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PlaceHolder 8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1C21A0C2-BFEC-4F7B-ADF8-D15B2A5BBFAA}" type="slidenum">
              <a:rPr b="0" lang="es-E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&lt;número&gt;</a:t>
            </a:fld>
            <a:endParaRPr b="0" lang="es-E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gradFill>
            <a:gsLst>
              <a:gs pos="0">
                <a:srgbClr val="bfd4fe"/>
              </a:gs>
              <a:gs pos="100000">
                <a:srgbClr val="e5efff"/>
              </a:gs>
            </a:gsLst>
            <a:lin ang="16200000"/>
          </a:gradFill>
          <a:ln w="9360">
            <a:solidFill>
              <a:srgbClr val="4a7ebb"/>
            </a:solidFill>
            <a:round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s-E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SO OR SUCH? Part I</a:t>
            </a:r>
            <a:endParaRPr b="0"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8" name="TextShape 2"/>
          <p:cNvSpPr txBox="1"/>
          <p:nvPr/>
        </p:nvSpPr>
        <p:spPr>
          <a:xfrm>
            <a:off x="457200" y="1535040"/>
            <a:ext cx="4039920" cy="63936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SO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9" name="TextShape 3"/>
          <p:cNvSpPr txBox="1"/>
          <p:nvPr/>
        </p:nvSpPr>
        <p:spPr>
          <a:xfrm>
            <a:off x="457200" y="2174760"/>
            <a:ext cx="4039920" cy="395100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 algn="ctr">
              <a:lnSpc>
                <a:spcPct val="100000"/>
              </a:lnSpc>
            </a:pPr>
            <a:r>
              <a:rPr b="1" lang="es-ES" sz="24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Remember to use “So” before an adjective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It´s nice today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It´s so nice today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This story is lovely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This story is so lovely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0" name="TextShape 4"/>
          <p:cNvSpPr txBox="1"/>
          <p:nvPr/>
        </p:nvSpPr>
        <p:spPr>
          <a:xfrm>
            <a:off x="4645080" y="1535040"/>
            <a:ext cx="4041360" cy="63936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SUCH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1" name="TextShape 5"/>
          <p:cNvSpPr txBox="1"/>
          <p:nvPr/>
        </p:nvSpPr>
        <p:spPr>
          <a:xfrm>
            <a:off x="4645080" y="2174760"/>
            <a:ext cx="4041360" cy="395100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 algn="ctr">
              <a:lnSpc>
                <a:spcPct val="100000"/>
              </a:lnSpc>
            </a:pPr>
            <a:r>
              <a:rPr b="1" lang="es-ES" sz="24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Use “Such” before an adjective and a substantive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It´s a nice day today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It´s such a nice day today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</a:pP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This story is lovely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This is such a lovely story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nodeType="clickEffect" fill="hold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41" end="5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" dur="500" fill="hold"/>
                                        <p:tgtEl>
                                          <p:spTgt spid="49">
                                            <p:txEl>
                                              <p:pRg st="41" end="5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500" fill="hold"/>
                                        <p:tgtEl>
                                          <p:spTgt spid="49">
                                            <p:txEl>
                                              <p:pRg st="41" end="5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49">
                                            <p:txEl>
                                              <p:pRg st="41" end="5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4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57" end="7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out">
                                      <p:cBhvr additive="repl">
                                        <p:cTn id="22" dur="500"/>
                                        <p:tgtEl>
                                          <p:spTgt spid="49">
                                            <p:txEl>
                                              <p:pRg st="57" end="7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4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77" end="9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out">
                                      <p:cBhvr additive="repl">
                                        <p:cTn id="27" dur="500"/>
                                        <p:tgtEl>
                                          <p:spTgt spid="49">
                                            <p:txEl>
                                              <p:pRg st="77" end="9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nodeType="clickEffect" fill="hold" presetClass="entr" presetID="4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98" end="1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out">
                                      <p:cBhvr additive="repl">
                                        <p:cTn id="32" dur="500"/>
                                        <p:tgtEl>
                                          <p:spTgt spid="49">
                                            <p:txEl>
                                              <p:pRg st="98" end="1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nodeType="clickEffect" fill="hold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49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 additive="repl">
                                        <p:cTn id="37" dur="500"/>
                                        <p:tgtEl>
                                          <p:spTgt spid="51">
                                            <p:txEl>
                                              <p:pRg st="49" end="7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nodeType="clickEffect" fill="hold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71" end="9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 additive="repl">
                                        <p:cTn id="42" dur="500"/>
                                        <p:tgtEl>
                                          <p:spTgt spid="51">
                                            <p:txEl>
                                              <p:pRg st="71" end="9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nodeType="clickEffect" fill="hold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99" end="1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 additive="repl">
                                        <p:cTn id="47" dur="500"/>
                                        <p:tgtEl>
                                          <p:spTgt spid="51">
                                            <p:txEl>
                                              <p:pRg st="99" end="1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nodeType="clickEffect" fill="hold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20" end="14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 additive="repl">
                                        <p:cTn id="52" dur="500"/>
                                        <p:tgtEl>
                                          <p:spTgt spid="51">
                                            <p:txEl>
                                              <p:pRg st="120" end="14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nodeType="clickEffect" fill="hold" presetClass="entr" presetID="4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out">
                                      <p:cBhvr additive="repl">
                                        <p:cTn id="57" dur="500"/>
                                        <p:tgtEl>
                                          <p:spTgt spid="49">
                                            <p:txEl>
                                              <p:pRg st="0" end="4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s-E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SO OR SUCH? Part II</a:t>
            </a:r>
            <a:endParaRPr b="0"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3" name="TextShape 2"/>
          <p:cNvSpPr txBox="1"/>
          <p:nvPr/>
        </p:nvSpPr>
        <p:spPr>
          <a:xfrm>
            <a:off x="457200" y="1535040"/>
            <a:ext cx="4039920" cy="63936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SO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4" name="TextShape 3"/>
          <p:cNvSpPr txBox="1"/>
          <p:nvPr/>
        </p:nvSpPr>
        <p:spPr>
          <a:xfrm>
            <a:off x="457200" y="2174760"/>
            <a:ext cx="4039920" cy="395100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</a:pPr>
            <a:r>
              <a:rPr b="1" lang="es-ES" sz="24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Singular or plural is indifferent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</a:pP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This person is so nice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These people are so nice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5" name="TextShape 4"/>
          <p:cNvSpPr txBox="1"/>
          <p:nvPr/>
        </p:nvSpPr>
        <p:spPr>
          <a:xfrm>
            <a:off x="4645080" y="1535040"/>
            <a:ext cx="4041360" cy="63936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SUCH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6" name="TextShape 5"/>
          <p:cNvSpPr txBox="1"/>
          <p:nvPr/>
        </p:nvSpPr>
        <p:spPr>
          <a:xfrm>
            <a:off x="4645080" y="2174760"/>
            <a:ext cx="4041360" cy="395100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 algn="ctr">
              <a:lnSpc>
                <a:spcPct val="100000"/>
              </a:lnSpc>
            </a:pPr>
            <a:r>
              <a:rPr b="1" lang="es-ES" sz="24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 the plural “a/an” is omitted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algn="ctr">
              <a:lnSpc>
                <a:spcPct val="100000"/>
              </a:lnSpc>
            </a:pP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We spent wonderful days on the coast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We spent such wonderful days on the coast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timing>
    <p:tnLst>
      <p:par>
        <p:cTn id="62" dur="indefinite" restart="never" nodeType="tmRoot">
          <p:childTnLst>
            <p:seq>
              <p:cTn id="63" dur="indefinite" nodeType="mainSeq">
                <p:childTnLst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nodeType="clickEffect" fill="hold" presetClass="entr" presetID="4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35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out">
                                      <p:cBhvr additive="repl">
                                        <p:cTn id="76" dur="500"/>
                                        <p:tgtEl>
                                          <p:spTgt spid="54">
                                            <p:txEl>
                                              <p:pRg st="35" end="5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nodeType="clickEffect" fill="hold" presetClass="entr" presetID="4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58" end="8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out">
                                      <p:cBhvr additive="repl">
                                        <p:cTn id="81" dur="500"/>
                                        <p:tgtEl>
                                          <p:spTgt spid="54">
                                            <p:txEl>
                                              <p:pRg st="58" end="8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nodeType="clickEffect" fill="hold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33" end="7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heckerboard(across)" transition="in">
                                      <p:cBhvr additive="repl">
                                        <p:cTn id="86" dur="500"/>
                                        <p:tgtEl>
                                          <p:spTgt spid="56">
                                            <p:txEl>
                                              <p:pRg st="33" end="7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nodeType="clickEffect" fill="hold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70" end="1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heckerboard(across)" transition="in">
                                      <p:cBhvr additive="repl">
                                        <p:cTn id="91" dur="500"/>
                                        <p:tgtEl>
                                          <p:spTgt spid="56">
                                            <p:txEl>
                                              <p:pRg st="70" end="1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96" dur="500" fill="hold"/>
                                        <p:tgtEl>
                                          <p:spTgt spid="54">
                                            <p:txEl>
                                              <p:pRg st="0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7" dur="500" fill="hold"/>
                                        <p:tgtEl>
                                          <p:spTgt spid="54">
                                            <p:txEl>
                                              <p:pRg st="0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02" dur="500" fill="hold"/>
                                        <p:tgtEl>
                                          <p:spTgt spid="56">
                                            <p:txEl>
                                              <p:pRg st="0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3" dur="500" fill="hold"/>
                                        <p:tgtEl>
                                          <p:spTgt spid="56">
                                            <p:txEl>
                                              <p:pRg st="0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s-E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SO OR SUCH? Part III</a:t>
            </a:r>
            <a:endParaRPr b="0"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8" name="TextShape 2"/>
          <p:cNvSpPr txBox="1"/>
          <p:nvPr/>
        </p:nvSpPr>
        <p:spPr>
          <a:xfrm>
            <a:off x="457200" y="1535040"/>
            <a:ext cx="4039920" cy="63936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SO…THAT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9" name="TextShape 3"/>
          <p:cNvSpPr txBox="1"/>
          <p:nvPr/>
        </p:nvSpPr>
        <p:spPr>
          <a:xfrm>
            <a:off x="457200" y="2174760"/>
            <a:ext cx="4039920" cy="395100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 was so tired that I went to bed at seven o'clock.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Manuel worked so hard that he made himself sick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 was so tired  (that) I went to bed at seven o'clock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0" name="TextShape 4"/>
          <p:cNvSpPr txBox="1"/>
          <p:nvPr/>
        </p:nvSpPr>
        <p:spPr>
          <a:xfrm>
            <a:off x="4645080" y="1535040"/>
            <a:ext cx="4041360" cy="63936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SUCH…THAT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1" name="TextShape 5"/>
          <p:cNvSpPr txBox="1"/>
          <p:nvPr/>
        </p:nvSpPr>
        <p:spPr>
          <a:xfrm>
            <a:off x="4645080" y="2174760"/>
            <a:ext cx="4041360" cy="395100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It was such beautiful weather that we spent the whole day in the park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It was such a good book that I couldn't put it down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It was such a good book (that) I couldn't put it down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timing>
    <p:tnLst>
      <p:par>
        <p:cTn id="104" dur="indefinite" restart="never" nodeType="tmRoot">
          <p:childTnLst>
            <p:seq>
              <p:cTn id="105" dur="indefinite" nodeType="mainSeq">
                <p:childTnLst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nodeType="click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5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out">
                                      <p:cBhvr additive="repl">
                                        <p:cTn id="118" dur="2000"/>
                                        <p:tgtEl>
                                          <p:spTgt spid="59">
                                            <p:txEl>
                                              <p:pRg st="0" end="5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nodeType="click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52" end="10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out">
                                      <p:cBhvr additive="repl">
                                        <p:cTn id="123" dur="2000"/>
                                        <p:tgtEl>
                                          <p:spTgt spid="59">
                                            <p:txEl>
                                              <p:pRg st="52" end="10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nodeType="click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7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out">
                                      <p:cBhvr additive="repl">
                                        <p:cTn id="128" dur="2000"/>
                                        <p:tgtEl>
                                          <p:spTgt spid="61">
                                            <p:txEl>
                                              <p:pRg st="0" end="7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nodeType="click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70" end="1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out">
                                      <p:cBhvr additive="repl">
                                        <p:cTn id="133" dur="2000"/>
                                        <p:tgtEl>
                                          <p:spTgt spid="61">
                                            <p:txEl>
                                              <p:pRg st="70" end="1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nodeType="clickEffect" fill="hold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100" end="15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 additive="repl">
                                        <p:cTn id="138" dur="500"/>
                                        <p:tgtEl>
                                          <p:spTgt spid="59">
                                            <p:txEl>
                                              <p:pRg st="100" end="15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nodeType="clickEffect" fill="hold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122" end="17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 additive="repl">
                                        <p:cTn id="143" dur="500"/>
                                        <p:tgtEl>
                                          <p:spTgt spid="61">
                                            <p:txEl>
                                              <p:pRg st="122" end="17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s-E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SO OR SUCH? Part IV</a:t>
            </a:r>
            <a:endParaRPr b="0"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3" name="TextShape 2"/>
          <p:cNvSpPr txBox="1"/>
          <p:nvPr/>
        </p:nvSpPr>
        <p:spPr>
          <a:xfrm>
            <a:off x="457200" y="1535040"/>
            <a:ext cx="4039920" cy="63936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REMEMBER TO USE </a:t>
            </a:r>
            <a:r>
              <a:rPr b="1" lang="es-ES" sz="24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ONLY SO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4" name="TextShape 3"/>
          <p:cNvSpPr txBox="1"/>
          <p:nvPr/>
        </p:nvSpPr>
        <p:spPr>
          <a:xfrm>
            <a:off x="457200" y="2174760"/>
            <a:ext cx="4039920" cy="395100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 algn="ctr">
              <a:lnSpc>
                <a:spcPct val="100000"/>
              </a:lnSpc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WITH ADVERBS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 algn="ctr">
              <a:lnSpc>
                <a:spcPct val="100000"/>
              </a:lnSpc>
            </a:pP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 don´t get up so early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He speaks so slowly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She plays the piano so beautifully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5" name="TextShape 4"/>
          <p:cNvSpPr txBox="1"/>
          <p:nvPr/>
        </p:nvSpPr>
        <p:spPr>
          <a:xfrm>
            <a:off x="4645080" y="1535040"/>
            <a:ext cx="4041360" cy="63936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AND </a:t>
            </a:r>
            <a:r>
              <a:rPr b="1" lang="es-ES" sz="24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NOT SUCH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6" name="TextShape 5"/>
          <p:cNvSpPr txBox="1"/>
          <p:nvPr/>
        </p:nvSpPr>
        <p:spPr>
          <a:xfrm>
            <a:off x="4645080" y="2174760"/>
            <a:ext cx="4041360" cy="3951000"/>
          </a:xfrm>
          <a:prstGeom prst="rect">
            <a:avLst/>
          </a:prstGeom>
          <a:noFill/>
          <a:ln>
            <a:noFill/>
          </a:ln>
        </p:spPr>
        <p:txBody>
          <a:bodyPr/>
          <a:p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timing>
    <p:tnLst>
      <p:par>
        <p:cTn id="144" dur="indefinite" restart="never" nodeType="tmRoot">
          <p:childTnLst>
            <p:seq>
              <p:cTn id="145" dur="indefinite" nodeType="mainSeq">
                <p:childTnLst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8" dur="500" fill="hold"/>
                                        <p:tgtEl>
                                          <p:spTgt spid="64">
                                            <p:txEl>
                                              <p:p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9" dur="500" fill="hold"/>
                                        <p:tgtEl>
                                          <p:spTgt spid="64">
                                            <p:txEl>
                                              <p:p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nodeType="clickEffect" fill="hold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14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64" dur="500" fill="hold"/>
                                        <p:tgtEl>
                                          <p:spTgt spid="64">
                                            <p:txEl>
                                              <p:pRg st="14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5" dur="500" fill="hold"/>
                                        <p:tgtEl>
                                          <p:spTgt spid="64">
                                            <p:txEl>
                                              <p:pRg st="14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66" dur="500"/>
                                        <p:tgtEl>
                                          <p:spTgt spid="64">
                                            <p:txEl>
                                              <p:pRg st="14" end="3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nodeType="clickEffect" fill="hold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38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71" dur="500" fill="hold"/>
                                        <p:tgtEl>
                                          <p:spTgt spid="64">
                                            <p:txEl>
                                              <p:pRg st="38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2" dur="500" fill="hold"/>
                                        <p:tgtEl>
                                          <p:spTgt spid="64">
                                            <p:txEl>
                                              <p:pRg st="38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73" dur="500"/>
                                        <p:tgtEl>
                                          <p:spTgt spid="64">
                                            <p:txEl>
                                              <p:pRg st="38" end="5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nodeType="clickEffect" fill="hold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58" end="9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78" dur="500" fill="hold"/>
                                        <p:tgtEl>
                                          <p:spTgt spid="64">
                                            <p:txEl>
                                              <p:pRg st="58" end="9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9" dur="500" fill="hold"/>
                                        <p:tgtEl>
                                          <p:spTgt spid="64">
                                            <p:txEl>
                                              <p:pRg st="58" end="9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80" dur="500"/>
                                        <p:tgtEl>
                                          <p:spTgt spid="64">
                                            <p:txEl>
                                              <p:pRg st="58" end="9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s-E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SO OR SUCH? SOME DETAILS</a:t>
            </a:r>
            <a:endParaRPr b="0"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8" name="TextShape 2"/>
          <p:cNvSpPr txBox="1"/>
          <p:nvPr/>
        </p:nvSpPr>
        <p:spPr>
          <a:xfrm>
            <a:off x="457200" y="1535040"/>
            <a:ext cx="4039920" cy="63936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Say the following senteces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9" name="TextShape 3"/>
          <p:cNvSpPr txBox="1"/>
          <p:nvPr/>
        </p:nvSpPr>
        <p:spPr>
          <a:xfrm>
            <a:off x="457200" y="2174760"/>
            <a:ext cx="4039920" cy="399024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 didn´t know Maria lived far from the city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He made a lot of friends in a short time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Well, there is much effort and dedication here, my friend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It´s a long way to the station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0" name="TextShape 4"/>
          <p:cNvSpPr txBox="1"/>
          <p:nvPr/>
        </p:nvSpPr>
        <p:spPr>
          <a:xfrm>
            <a:off x="4645080" y="1535040"/>
            <a:ext cx="4041360" cy="63936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inserting so or such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1" name="TextShape 5"/>
          <p:cNvSpPr txBox="1"/>
          <p:nvPr/>
        </p:nvSpPr>
        <p:spPr>
          <a:xfrm>
            <a:off x="4645080" y="2174760"/>
            <a:ext cx="4041360" cy="395100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 didn´t know Maria lived </a:t>
            </a:r>
            <a:r>
              <a:rPr b="0" lang="es-ES" sz="24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so </a:t>
            </a: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far from the city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He made </a:t>
            </a:r>
            <a:r>
              <a:rPr b="0" lang="es-ES" sz="24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such</a:t>
            </a: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a lot of friends in </a:t>
            </a:r>
            <a:r>
              <a:rPr b="0" lang="es-ES" sz="24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such</a:t>
            </a: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a short time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Well, there is </a:t>
            </a:r>
            <a:r>
              <a:rPr b="0" lang="es-ES" sz="24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so</a:t>
            </a: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much effort and </a:t>
            </a:r>
            <a:r>
              <a:rPr b="0" lang="es-ES" sz="24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such a</a:t>
            </a: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dedication here, my friend.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It´s </a:t>
            </a:r>
            <a:r>
              <a:rPr b="0" lang="es-ES" sz="24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such</a:t>
            </a: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a long way to the station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timing>
    <p:tnLst>
      <p:par>
        <p:cTn id="181" dur="indefinite" restart="never" nodeType="tmRoot">
          <p:childTnLst>
            <p:seq>
              <p:cTn id="182" dur="indefinite" nodeType="mainSeq">
                <p:childTnLst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nodeType="clickEffect" fill="hold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5" dur="500" fill="hold"/>
                                        <p:tgtEl>
                                          <p:spTgt spid="69">
                                            <p:txEl>
                                              <p:pRg st="0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6" dur="500" fill="hold"/>
                                        <p:tgtEl>
                                          <p:spTgt spid="69">
                                            <p:txEl>
                                              <p:pRg st="0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97" dur="500"/>
                                        <p:tgtEl>
                                          <p:spTgt spid="69">
                                            <p:txEl>
                                              <p:pRg st="0" end="4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nodeType="clickEffect" fill="hold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02" dur="500" fill="hold"/>
                                        <p:tgtEl>
                                          <p:spTgt spid="71">
                                            <p:txEl>
                                              <p:pRg st="0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3" dur="500" fill="hold"/>
                                        <p:tgtEl>
                                          <p:spTgt spid="71">
                                            <p:txEl>
                                              <p:pRg st="0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204" dur="500"/>
                                        <p:tgtEl>
                                          <p:spTgt spid="71">
                                            <p:txEl>
                                              <p:pRg st="0" end="4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nodeType="clickEffect" fill="hold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44" end="8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09" dur="500" fill="hold"/>
                                        <p:tgtEl>
                                          <p:spTgt spid="69">
                                            <p:txEl>
                                              <p:pRg st="44" end="8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0" dur="500" fill="hold"/>
                                        <p:tgtEl>
                                          <p:spTgt spid="69">
                                            <p:txEl>
                                              <p:pRg st="44" end="8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211" dur="500"/>
                                        <p:tgtEl>
                                          <p:spTgt spid="69">
                                            <p:txEl>
                                              <p:pRg st="44" end="8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nodeType="clickEffect" fill="hold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47" end="9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16" dur="500" fill="hold"/>
                                        <p:tgtEl>
                                          <p:spTgt spid="71">
                                            <p:txEl>
                                              <p:pRg st="47" end="9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7" dur="500" fill="hold"/>
                                        <p:tgtEl>
                                          <p:spTgt spid="71">
                                            <p:txEl>
                                              <p:pRg st="47" end="9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218" dur="500"/>
                                        <p:tgtEl>
                                          <p:spTgt spid="71">
                                            <p:txEl>
                                              <p:pRg st="47" end="9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nodeType="clickEffect" fill="hold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85" end="1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23" dur="500" fill="hold"/>
                                        <p:tgtEl>
                                          <p:spTgt spid="69">
                                            <p:txEl>
                                              <p:pRg st="85" end="14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4" dur="500" fill="hold"/>
                                        <p:tgtEl>
                                          <p:spTgt spid="69">
                                            <p:txEl>
                                              <p:pRg st="85" end="14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225" dur="500"/>
                                        <p:tgtEl>
                                          <p:spTgt spid="69">
                                            <p:txEl>
                                              <p:pRg st="85" end="14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nodeType="clickEffect" fill="hold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98" end="16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0" dur="500" fill="hold"/>
                                        <p:tgtEl>
                                          <p:spTgt spid="71">
                                            <p:txEl>
                                              <p:pRg st="98" end="16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1" dur="500" fill="hold"/>
                                        <p:tgtEl>
                                          <p:spTgt spid="71">
                                            <p:txEl>
                                              <p:pRg st="98" end="16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232" dur="500"/>
                                        <p:tgtEl>
                                          <p:spTgt spid="71">
                                            <p:txEl>
                                              <p:pRg st="98" end="16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nodeType="clickEffect" fill="hold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43" end="17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7" dur="500" fill="hold"/>
                                        <p:tgtEl>
                                          <p:spTgt spid="69">
                                            <p:txEl>
                                              <p:pRg st="143" end="17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8" dur="500" fill="hold"/>
                                        <p:tgtEl>
                                          <p:spTgt spid="69">
                                            <p:txEl>
                                              <p:pRg st="143" end="17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239" dur="500"/>
                                        <p:tgtEl>
                                          <p:spTgt spid="69">
                                            <p:txEl>
                                              <p:pRg st="143" end="17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0" fill="hold">
                      <p:stCondLst>
                        <p:cond delay="indefinite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nodeType="clickEffect" fill="hold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167" end="20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44" dur="500" fill="hold"/>
                                        <p:tgtEl>
                                          <p:spTgt spid="71">
                                            <p:txEl>
                                              <p:pRg st="167" end="20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5" dur="500" fill="hold"/>
                                        <p:tgtEl>
                                          <p:spTgt spid="71">
                                            <p:txEl>
                                              <p:pRg st="167" end="20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246" dur="500"/>
                                        <p:tgtEl>
                                          <p:spTgt spid="71">
                                            <p:txEl>
                                              <p:pRg st="167" end="20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s-E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SO OR SUCH? PRACTICE</a:t>
            </a:r>
            <a:endParaRPr b="0"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3" name="TextShape 2"/>
          <p:cNvSpPr txBox="1"/>
          <p:nvPr/>
        </p:nvSpPr>
        <p:spPr>
          <a:xfrm>
            <a:off x="457200" y="1535040"/>
            <a:ext cx="4039920" cy="63936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4" name="TextShape 3"/>
          <p:cNvSpPr txBox="1"/>
          <p:nvPr/>
        </p:nvSpPr>
        <p:spPr>
          <a:xfrm>
            <a:off x="457200" y="2174760"/>
            <a:ext cx="4039920" cy="395100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 haven´t seen him for a long time. I don´t know what he looks like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 didn´t realize it was old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 didn´t expect the weather to be warm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We had a good time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 have little time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 have few memories from my childhood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5" name="TextShape 4"/>
          <p:cNvSpPr txBox="1"/>
          <p:nvPr/>
        </p:nvSpPr>
        <p:spPr>
          <a:xfrm>
            <a:off x="4645080" y="1535040"/>
            <a:ext cx="4041360" cy="63936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6" name="TextShape 5"/>
          <p:cNvSpPr txBox="1"/>
          <p:nvPr/>
        </p:nvSpPr>
        <p:spPr>
          <a:xfrm>
            <a:off x="4645080" y="2174760"/>
            <a:ext cx="4041360" cy="395100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 haven´t seen him for </a:t>
            </a:r>
            <a:r>
              <a:rPr b="0" lang="es-ES" sz="24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such</a:t>
            </a: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a long time (that) I don´t know what he looks like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 didn´t realize it was </a:t>
            </a:r>
            <a:r>
              <a:rPr b="0" lang="es-ES" sz="24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so</a:t>
            </a: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old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 didn´t expect the weather to be </a:t>
            </a:r>
            <a:r>
              <a:rPr b="0" lang="es-ES" sz="24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so</a:t>
            </a: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warm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We had </a:t>
            </a:r>
            <a:r>
              <a:rPr b="0" lang="es-ES" sz="24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such</a:t>
            </a: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a good time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 have </a:t>
            </a:r>
            <a:r>
              <a:rPr b="0" lang="es-ES" sz="24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so</a:t>
            </a: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little time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 have </a:t>
            </a:r>
            <a:r>
              <a:rPr b="0" lang="es-ES" sz="24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so </a:t>
            </a: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few memories from my childhood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timing>
    <p:tnLst>
      <p:par>
        <p:cTn id="247" dur="indefinite" restart="never" nodeType="tmRoot">
          <p:childTnLst>
            <p:seq>
              <p:cTn id="248" dur="indefinite" nodeType="mainSeq">
                <p:childTnLst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nodeType="clickEffect" fill="hold" presetClass="entr" presetID="55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6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3" dur="1000" fill="hold"/>
                                        <p:tgtEl>
                                          <p:spTgt spid="74">
                                            <p:txEl>
                                              <p:pRg st="0" end="6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54" dur="1000" fill="hold"/>
                                        <p:tgtEl>
                                          <p:spTgt spid="74">
                                            <p:txEl>
                                              <p:pRg st="0" end="6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255" dur="1000"/>
                                        <p:tgtEl>
                                          <p:spTgt spid="74">
                                            <p:txEl>
                                              <p:pRg st="0" end="6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6" fill="hold">
                      <p:stCondLst>
                        <p:cond delay="indefinite"/>
                      </p:stCondLst>
                      <p:childTnLst>
                        <p:par>
                          <p:cTn id="257" fill="hold">
                            <p:stCondLst>
                              <p:cond delay="0"/>
                            </p:stCondLst>
                            <p:childTnLst>
                              <p:par>
                                <p:cTn id="258" nodeType="clickEffect" fill="hold" presetClass="entr" presetID="35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7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60" dur="2000"/>
                                        <p:tgtEl>
                                          <p:spTgt spid="76">
                                            <p:txEl>
                                              <p:pRg st="0" end="7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61" dur="2000" fill="hold"/>
                                        <p:tgtEl>
                                          <p:spTgt spid="76">
                                            <p:txEl>
                                              <p:pRg st="0" end="79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72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2" dur="2000" fill="hold"/>
                                        <p:tgtEl>
                                          <p:spTgt spid="76">
                                            <p:txEl>
                                              <p:pRg st="0" end="79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3" dur="2000" fill="hold"/>
                                        <p:tgtEl>
                                          <p:spTgt spid="76">
                                            <p:txEl>
                                              <p:pRg st="0" end="79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4" fill="hold">
                      <p:stCondLst>
                        <p:cond delay="indefinite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nodeType="clickEffect" fill="hold" presetClass="entr" presetID="4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68" end="9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68" dur="100"/>
                                        <p:tgtEl>
                                          <p:spTgt spid="74">
                                            <p:txEl>
                                              <p:pRg st="68" end="9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69" dur="400" fill="hold"/>
                                        <p:tgtEl>
                                          <p:spTgt spid="74">
                                            <p:txEl>
                                              <p:pRg st="68" end="9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70" dur="400" fill="hold"/>
                                        <p:tgtEl>
                                          <p:spTgt spid="74">
                                            <p:txEl>
                                              <p:pRg st="68" end="9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71" dur="6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68" end="9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72" dur="6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68" end="9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nodeType="clickEffect" fill="hold" presetClass="entr" presetID="4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79" end="1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77" dur="500" fill="hold"/>
                                        <p:tgtEl>
                                          <p:spTgt spid="76">
                                            <p:txEl>
                                              <p:pRg st="79" end="1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78" dur="500" fill="hold"/>
                                        <p:tgtEl>
                                          <p:spTgt spid="76">
                                            <p:txEl>
                                              <p:pRg st="79" end="1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79" dur="500" fill="hold"/>
                                        <p:tgtEl>
                                          <p:spTgt spid="76">
                                            <p:txEl>
                                              <p:pRg st="79" end="11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0" dur="500" fill="hold"/>
                                        <p:tgtEl>
                                          <p:spTgt spid="76">
                                            <p:txEl>
                                              <p:pRg st="79" end="11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281" dur="500"/>
                                        <p:tgtEl>
                                          <p:spTgt spid="76">
                                            <p:txEl>
                                              <p:pRg st="79" end="1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2" fill="hold">
                      <p:stCondLst>
                        <p:cond delay="indefinite"/>
                      </p:stCondLst>
                      <p:childTnLst>
                        <p:par>
                          <p:cTn id="283" fill="hold">
                            <p:stCondLst>
                              <p:cond delay="0"/>
                            </p:stCondLst>
                            <p:childTnLst>
                              <p:par>
                                <p:cTn id="284" nodeType="clickEffect" fill="hold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96" end="1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86" dur="500" fill="hold"/>
                                        <p:tgtEl>
                                          <p:spTgt spid="74">
                                            <p:txEl>
                                              <p:pRg st="96" end="13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7" dur="500" fill="hold"/>
                                        <p:tgtEl>
                                          <p:spTgt spid="74">
                                            <p:txEl>
                                              <p:pRg st="96" end="13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288" dur="500"/>
                                        <p:tgtEl>
                                          <p:spTgt spid="74">
                                            <p:txEl>
                                              <p:pRg st="96" end="13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>
                      <p:stCondLst>
                        <p:cond delay="indefinite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nodeType="clickEffect" fill="hold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110" end="15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93" dur="500" fill="hold"/>
                                        <p:tgtEl>
                                          <p:spTgt spid="76">
                                            <p:txEl>
                                              <p:pRg st="110" end="15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94" dur="500" fill="hold"/>
                                        <p:tgtEl>
                                          <p:spTgt spid="76">
                                            <p:txEl>
                                              <p:pRg st="110" end="15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295" dur="500"/>
                                        <p:tgtEl>
                                          <p:spTgt spid="76">
                                            <p:txEl>
                                              <p:pRg st="110" end="15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6" fill="hold">
                      <p:stCondLst>
                        <p:cond delay="indefinite"/>
                      </p:stCondLst>
                      <p:childTnLst>
                        <p:par>
                          <p:cTn id="297" fill="hold">
                            <p:stCondLst>
                              <p:cond delay="0"/>
                            </p:stCondLst>
                            <p:childTnLst>
                              <p:par>
                                <p:cTn id="298" nodeType="clickEffect" fill="hold" presetClass="entr" presetID="4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135" end="15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00" dur="500" fill="hold"/>
                                        <p:tgtEl>
                                          <p:spTgt spid="74">
                                            <p:txEl>
                                              <p:pRg st="135" end="15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01" dur="500" fill="hold"/>
                                        <p:tgtEl>
                                          <p:spTgt spid="74">
                                            <p:txEl>
                                              <p:pRg st="135" end="15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02" dur="500" fill="hold"/>
                                        <p:tgtEl>
                                          <p:spTgt spid="74">
                                            <p:txEl>
                                              <p:pRg st="135" end="15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03" dur="500" fill="hold"/>
                                        <p:tgtEl>
                                          <p:spTgt spid="74">
                                            <p:txEl>
                                              <p:pRg st="135" end="15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304" dur="500"/>
                                        <p:tgtEl>
                                          <p:spTgt spid="74">
                                            <p:txEl>
                                              <p:pRg st="135" end="15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5" fill="hold">
                      <p:stCondLst>
                        <p:cond delay="indefinite"/>
                      </p:stCondLst>
                      <p:childTnLst>
                        <p:par>
                          <p:cTn id="306" fill="hold">
                            <p:stCondLst>
                              <p:cond delay="0"/>
                            </p:stCondLst>
                            <p:childTnLst>
                              <p:par>
                                <p:cTn id="307" nodeType="clickEffect" fill="hold" presetClass="entr" presetID="4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152" end="17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09" dur="500" fill="hold"/>
                                        <p:tgtEl>
                                          <p:spTgt spid="76">
                                            <p:txEl>
                                              <p:pRg st="152" end="17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10" dur="500" fill="hold"/>
                                        <p:tgtEl>
                                          <p:spTgt spid="76">
                                            <p:txEl>
                                              <p:pRg st="152" end="17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11" dur="500" fill="hold"/>
                                        <p:tgtEl>
                                          <p:spTgt spid="76">
                                            <p:txEl>
                                              <p:pRg st="152" end="17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12" dur="500" fill="hold"/>
                                        <p:tgtEl>
                                          <p:spTgt spid="76">
                                            <p:txEl>
                                              <p:pRg st="152" end="17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313" dur="500"/>
                                        <p:tgtEl>
                                          <p:spTgt spid="76">
                                            <p:txEl>
                                              <p:pRg st="152" end="17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4" fill="hold">
                      <p:stCondLst>
                        <p:cond delay="indefinite"/>
                      </p:stCondLst>
                      <p:childTnLst>
                        <p:par>
                          <p:cTn id="315" fill="hold">
                            <p:stCondLst>
                              <p:cond delay="0"/>
                            </p:stCondLst>
                            <p:childTnLst>
                              <p:par>
                                <p:cTn id="316" nodeType="clickEffect" fill="hold" presetClass="entr" presetID="55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154" end="17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18" dur="1000" fill="hold"/>
                                        <p:tgtEl>
                                          <p:spTgt spid="74">
                                            <p:txEl>
                                              <p:pRg st="154" end="17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19" dur="1000" fill="hold"/>
                                        <p:tgtEl>
                                          <p:spTgt spid="74">
                                            <p:txEl>
                                              <p:pRg st="154" end="17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320" dur="1000"/>
                                        <p:tgtEl>
                                          <p:spTgt spid="74">
                                            <p:txEl>
                                              <p:pRg st="154" end="17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1" fill="hold">
                      <p:stCondLst>
                        <p:cond delay="indefinite"/>
                      </p:stCondLst>
                      <p:childTnLst>
                        <p:par>
                          <p:cTn id="322" fill="hold">
                            <p:stCondLst>
                              <p:cond delay="0"/>
                            </p:stCondLst>
                            <p:childTnLst>
                              <p:par>
                                <p:cTn id="323" nodeType="clickEffect" fill="hold" presetClass="entr" presetID="4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176" end="19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25" dur="100"/>
                                        <p:tgtEl>
                                          <p:spTgt spid="76">
                                            <p:txEl>
                                              <p:pRg st="176" end="19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326" dur="400" fill="hold"/>
                                        <p:tgtEl>
                                          <p:spTgt spid="76">
                                            <p:txEl>
                                              <p:pRg st="176" end="19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7" dur="400" fill="hold"/>
                                        <p:tgtEl>
                                          <p:spTgt spid="76">
                                            <p:txEl>
                                              <p:pRg st="176" end="19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8" dur="6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176" end="19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9" dur="6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176" end="19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0" fill="hold">
                      <p:stCondLst>
                        <p:cond delay="indefinite"/>
                      </p:stCondLst>
                      <p:childTnLst>
                        <p:par>
                          <p:cTn id="331" fill="hold">
                            <p:stCondLst>
                              <p:cond delay="0"/>
                            </p:stCondLst>
                            <p:childTnLst>
                              <p:par>
                                <p:cTn id="332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173" end="2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34" dur="500" fill="hold"/>
                                        <p:tgtEl>
                                          <p:spTgt spid="74">
                                            <p:txEl>
                                              <p:pRg st="173" end="2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35" dur="500" fill="hold"/>
                                        <p:tgtEl>
                                          <p:spTgt spid="74">
                                            <p:txEl>
                                              <p:pRg st="173" end="2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6" fill="hold">
                      <p:stCondLst>
                        <p:cond delay="indefinite"/>
                      </p:stCondLst>
                      <p:childTnLst>
                        <p:par>
                          <p:cTn id="337" fill="hold">
                            <p:stCondLst>
                              <p:cond delay="0"/>
                            </p:stCondLst>
                            <p:childTnLst>
                              <p:par>
                                <p:cTn id="338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198" end="2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40" dur="500" fill="hold"/>
                                        <p:tgtEl>
                                          <p:spTgt spid="76">
                                            <p:txEl>
                                              <p:pRg st="198" end="23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41" dur="500" fill="hold"/>
                                        <p:tgtEl>
                                          <p:spTgt spid="76">
                                            <p:txEl>
                                              <p:pRg st="198" end="23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s-E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SO OR SUCH? MORE PRACTICE</a:t>
            </a:r>
            <a:endParaRPr b="0" lang="es-E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8" name="TextShape 2"/>
          <p:cNvSpPr txBox="1"/>
          <p:nvPr/>
        </p:nvSpPr>
        <p:spPr>
          <a:xfrm>
            <a:off x="457200" y="1535040"/>
            <a:ext cx="4039920" cy="63936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9" name="TextShape 3"/>
          <p:cNvSpPr txBox="1"/>
          <p:nvPr/>
        </p:nvSpPr>
        <p:spPr>
          <a:xfrm>
            <a:off x="457200" y="2174760"/>
            <a:ext cx="4039920" cy="395100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The children watch much television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She has many talents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They were in love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 was in a hurry. I couldn´t stop to talk to him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We never listen to music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This song has beautiful lyrics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0" name="TextShape 4"/>
          <p:cNvSpPr txBox="1"/>
          <p:nvPr/>
        </p:nvSpPr>
        <p:spPr>
          <a:xfrm>
            <a:off x="4645080" y="1535040"/>
            <a:ext cx="4041360" cy="63936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1" name="TextShape 5"/>
          <p:cNvSpPr txBox="1"/>
          <p:nvPr/>
        </p:nvSpPr>
        <p:spPr>
          <a:xfrm>
            <a:off x="4645080" y="2174760"/>
            <a:ext cx="4041360" cy="395100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The children watch </a:t>
            </a:r>
            <a:r>
              <a:rPr b="0" lang="es-ES" sz="24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so</a:t>
            </a: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much television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She has </a:t>
            </a:r>
            <a:r>
              <a:rPr b="0" lang="es-ES" sz="24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so</a:t>
            </a: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many talents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They were </a:t>
            </a:r>
            <a:r>
              <a:rPr b="0" lang="es-ES" sz="24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so</a:t>
            </a: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in love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 was in </a:t>
            </a:r>
            <a:r>
              <a:rPr b="0" lang="es-ES" sz="24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such</a:t>
            </a: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a hurry (that) I couldn´t stop to talk to him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We never listen to </a:t>
            </a:r>
            <a:r>
              <a:rPr b="0" lang="es-ES" sz="24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such</a:t>
            </a: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music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This song has </a:t>
            </a:r>
            <a:r>
              <a:rPr b="0" lang="es-ES" sz="24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such</a:t>
            </a:r>
            <a:r>
              <a:rPr b="0" lang="es-E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beautiful lyrics</a:t>
            </a: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b="0" lang="es-E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timing>
    <p:tnLst>
      <p:par>
        <p:cTn id="342" dur="indefinite" restart="never" nodeType="tmRoot">
          <p:childTnLst>
            <p:seq>
              <p:cTn id="343" dur="indefinite" nodeType="mainSeq">
                <p:childTnLst>
                  <p:par>
                    <p:cTn id="344" fill="hold">
                      <p:stCondLst>
                        <p:cond delay="indefinite"/>
                      </p:stCondLst>
                      <p:childTnLst>
                        <p:par>
                          <p:cTn id="345" fill="hold">
                            <p:stCondLst>
                              <p:cond delay="0"/>
                            </p:stCondLst>
                            <p:childTnLst>
                              <p:par>
                                <p:cTn id="346" nodeType="clickEffect" fill="hold" presetClass="entr" presetID="35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8" dur="2000"/>
                                        <p:tgtEl>
                                          <p:spTgt spid="79">
                                            <p:txEl>
                                              <p:pRg st="0" end="3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349" dur="2000" fill="hold"/>
                                        <p:tgtEl>
                                          <p:spTgt spid="79">
                                            <p:txEl>
                                              <p:pRg st="0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72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50" dur="2000" fill="hold"/>
                                        <p:tgtEl>
                                          <p:spTgt spid="79">
                                            <p:txEl>
                                              <p:pRg st="0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51" dur="2000" fill="hold"/>
                                        <p:tgtEl>
                                          <p:spTgt spid="79">
                                            <p:txEl>
                                              <p:pRg st="0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2" fill="hold">
                      <p:stCondLst>
                        <p:cond delay="indefinite"/>
                      </p:stCondLst>
                      <p:childTnLst>
                        <p:par>
                          <p:cTn id="353" fill="hold">
                            <p:stCondLst>
                              <p:cond delay="0"/>
                            </p:stCondLst>
                            <p:childTnLst>
                              <p:par>
                                <p:cTn id="354" nodeType="clickEffect" fill="hold" presetClass="entr" presetID="35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56" dur="2000"/>
                                        <p:tgtEl>
                                          <p:spTgt spid="81">
                                            <p:txEl>
                                              <p:pRg st="0" end="3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357" dur="2000" fill="hold"/>
                                        <p:tgtEl>
                                          <p:spTgt spid="81">
                                            <p:txEl>
                                              <p:pRg st="0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72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58" dur="2000" fill="hold"/>
                                        <p:tgtEl>
                                          <p:spTgt spid="81">
                                            <p:txEl>
                                              <p:pRg st="0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59" dur="2000" fill="hold"/>
                                        <p:tgtEl>
                                          <p:spTgt spid="81">
                                            <p:txEl>
                                              <p:pRg st="0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0" fill="hold">
                      <p:stCondLst>
                        <p:cond delay="indefinite"/>
                      </p:stCondLst>
                      <p:childTnLst>
                        <p:par>
                          <p:cTn id="361" fill="hold">
                            <p:stCondLst>
                              <p:cond delay="0"/>
                            </p:stCondLst>
                            <p:childTnLst>
                              <p:par>
                                <p:cTn id="362" nodeType="clickEffect" fill="hold" presetClass="entr" presetID="4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35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64" dur="1000" fill="hold"/>
                                        <p:tgtEl>
                                          <p:spTgt spid="79">
                                            <p:txEl>
                                              <p:pRg st="35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80000">
                                          <p:val>
                                            <p:strVal val="90"/>
                                          </p:val>
                                        </p:tav>
                                        <p:tav tm="8000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65" dur="1000" fill="hold"/>
                                        <p:tgtEl>
                                          <p:spTgt spid="79">
                                            <p:txEl>
                                              <p:pRg st="35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50000">
                                          <p:val/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66" dur="1000" fill="hold"/>
                                        <p:tgtEl>
                                          <p:spTgt spid="79">
                                            <p:txEl>
                                              <p:pRg st="35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367" dur="1000"/>
                                        <p:tgtEl>
                                          <p:spTgt spid="79">
                                            <p:txEl>
                                              <p:pRg st="35" end="5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8" fill="hold">
                      <p:stCondLst>
                        <p:cond delay="indefinite"/>
                      </p:stCondLst>
                      <p:childTnLst>
                        <p:par>
                          <p:cTn id="369" fill="hold">
                            <p:stCondLst>
                              <p:cond delay="0"/>
                            </p:stCondLst>
                            <p:childTnLst>
                              <p:par>
                                <p:cTn id="370" nodeType="clickEffect" fill="hold" presetClass="entr" presetID="4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38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72" dur="1000" fill="hold"/>
                                        <p:tgtEl>
                                          <p:spTgt spid="81">
                                            <p:txEl>
                                              <p:pRg st="38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80000">
                                          <p:val>
                                            <p:strVal val="90"/>
                                          </p:val>
                                        </p:tav>
                                        <p:tav tm="8000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73" dur="1000" fill="hold"/>
                                        <p:tgtEl>
                                          <p:spTgt spid="81">
                                            <p:txEl>
                                              <p:pRg st="38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50000">
                                          <p:val/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74" dur="1000" fill="hold"/>
                                        <p:tgtEl>
                                          <p:spTgt spid="81">
                                            <p:txEl>
                                              <p:pRg st="38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375" dur="1000"/>
                                        <p:tgtEl>
                                          <p:spTgt spid="81">
                                            <p:txEl>
                                              <p:pRg st="38" end="6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6" fill="hold">
                      <p:stCondLst>
                        <p:cond delay="indefinite"/>
                      </p:stCondLst>
                      <p:childTnLst>
                        <p:par>
                          <p:cTn id="377" fill="hold">
                            <p:stCondLst>
                              <p:cond delay="0"/>
                            </p:stCondLst>
                            <p:childTnLst>
                              <p:par>
                                <p:cTn id="378" nodeType="clickEffect" fill="hold" presetClass="entr" presetID="4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56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80" dur="100"/>
                                        <p:tgtEl>
                                          <p:spTgt spid="79">
                                            <p:txEl>
                                              <p:pRg st="56" end="7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381" dur="400" fill="hold"/>
                                        <p:tgtEl>
                                          <p:spTgt spid="79">
                                            <p:txEl>
                                              <p:pRg st="56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82" dur="400" fill="hold"/>
                                        <p:tgtEl>
                                          <p:spTgt spid="79">
                                            <p:txEl>
                                              <p:pRg st="56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83" dur="6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56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84" dur="6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56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5" fill="hold">
                      <p:stCondLst>
                        <p:cond delay="indefinite"/>
                      </p:stCondLst>
                      <p:childTnLst>
                        <p:par>
                          <p:cTn id="386" fill="hold">
                            <p:stCondLst>
                              <p:cond delay="0"/>
                            </p:stCondLst>
                            <p:childTnLst>
                              <p:par>
                                <p:cTn id="387" nodeType="clickEffect" fill="hold" presetClass="entr" presetID="2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62" end="8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3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62" end="8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390" dur="18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62" end="8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91" dur="6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62" end="8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92" dur="664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62" end="8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93" dur="332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62" end="8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94" dur="164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62" end="8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5" fill="hold">
                      <p:stCondLst>
                        <p:cond delay="indefinite"/>
                      </p:stCondLst>
                      <p:childTnLst>
                        <p:par>
                          <p:cTn id="396" fill="hold">
                            <p:stCondLst>
                              <p:cond delay="0"/>
                            </p:stCondLst>
                            <p:childTnLst>
                              <p:par>
                                <p:cTn id="397" nodeType="clickEffect" fill="hold" presetClass="entr" presetID="55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74" end="1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99" dur="1000" fill="hold"/>
                                        <p:tgtEl>
                                          <p:spTgt spid="79">
                                            <p:txEl>
                                              <p:pRg st="74" end="12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00" dur="1000" fill="hold"/>
                                        <p:tgtEl>
                                          <p:spTgt spid="79">
                                            <p:txEl>
                                              <p:pRg st="74" end="12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401" dur="1000"/>
                                        <p:tgtEl>
                                          <p:spTgt spid="79">
                                            <p:txEl>
                                              <p:pRg st="74" end="1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2" fill="hold">
                      <p:stCondLst>
                        <p:cond delay="indefinite"/>
                      </p:stCondLst>
                      <p:childTnLst>
                        <p:par>
                          <p:cTn id="403" fill="hold">
                            <p:stCondLst>
                              <p:cond delay="0"/>
                            </p:stCondLst>
                            <p:childTnLst>
                              <p:par>
                                <p:cTn id="404" nodeType="clickEffect" fill="hold" presetClass="entr" presetID="2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83" end="1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40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83" end="14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407" dur="18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83" end="14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08" dur="6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83" end="14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09" dur="664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83" end="14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10" dur="332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83" end="14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11" dur="164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83" end="14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2" fill="hold">
                      <p:stCondLst>
                        <p:cond delay="indefinite"/>
                      </p:stCondLst>
                      <p:childTnLst>
                        <p:par>
                          <p:cTn id="413" fill="hold">
                            <p:stCondLst>
                              <p:cond delay="0"/>
                            </p:stCondLst>
                            <p:childTnLst>
                              <p:par>
                                <p:cTn id="414" nodeType="clickEffect" fill="hold" presetClass="entr" presetID="4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123" end="14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16" dur="100"/>
                                        <p:tgtEl>
                                          <p:spTgt spid="79">
                                            <p:txEl>
                                              <p:pRg st="123" end="14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417" dur="400" fill="hold"/>
                                        <p:tgtEl>
                                          <p:spTgt spid="79">
                                            <p:txEl>
                                              <p:pRg st="123" end="14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18" dur="400" fill="hold"/>
                                        <p:tgtEl>
                                          <p:spTgt spid="79">
                                            <p:txEl>
                                              <p:pRg st="123" end="14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19" dur="6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123" end="14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20" dur="6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123" end="14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1" fill="hold">
                      <p:stCondLst>
                        <p:cond delay="indefinite"/>
                      </p:stCondLst>
                      <p:childTnLst>
                        <p:par>
                          <p:cTn id="422" fill="hold">
                            <p:stCondLst>
                              <p:cond delay="0"/>
                            </p:stCondLst>
                            <p:childTnLst>
                              <p:par>
                                <p:cTn id="423" nodeType="clickEffect" fill="hold" presetClass="entr" presetID="4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143" end="17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25" dur="100"/>
                                        <p:tgtEl>
                                          <p:spTgt spid="81">
                                            <p:txEl>
                                              <p:pRg st="143" end="17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426" dur="400" fill="hold"/>
                                        <p:tgtEl>
                                          <p:spTgt spid="81">
                                            <p:txEl>
                                              <p:pRg st="143" end="17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27" dur="400" fill="hold"/>
                                        <p:tgtEl>
                                          <p:spTgt spid="81">
                                            <p:txEl>
                                              <p:pRg st="143" end="17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28" dur="6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143" end="17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29" dur="6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143" end="17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0" fill="hold">
                      <p:stCondLst>
                        <p:cond delay="indefinite"/>
                      </p:stCondLst>
                      <p:childTnLst>
                        <p:par>
                          <p:cTn id="431" fill="hold">
                            <p:stCondLst>
                              <p:cond delay="0"/>
                            </p:stCondLst>
                            <p:childTnLst>
                              <p:par>
                                <p:cTn id="432" nodeType="clickEffect" fill="hold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148" end="17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34" dur="500" fill="hold"/>
                                        <p:tgtEl>
                                          <p:spTgt spid="79">
                                            <p:txEl>
                                              <p:pRg st="148" end="179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35" dur="500" fill="hold"/>
                                        <p:tgtEl>
                                          <p:spTgt spid="79">
                                            <p:txEl>
                                              <p:pRg st="148" end="179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436" dur="500"/>
                                        <p:tgtEl>
                                          <p:spTgt spid="79">
                                            <p:txEl>
                                              <p:pRg st="148" end="17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7" fill="hold">
                      <p:stCondLst>
                        <p:cond delay="indefinite"/>
                      </p:stCondLst>
                      <p:childTnLst>
                        <p:par>
                          <p:cTn id="438" fill="hold">
                            <p:stCondLst>
                              <p:cond delay="0"/>
                            </p:stCondLst>
                            <p:childTnLst>
                              <p:par>
                                <p:cTn id="439" nodeType="clickEffect" fill="hold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173" end="20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41" dur="500" fill="hold"/>
                                        <p:tgtEl>
                                          <p:spTgt spid="81">
                                            <p:txEl>
                                              <p:pRg st="173" end="209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42" dur="500" fill="hold"/>
                                        <p:tgtEl>
                                          <p:spTgt spid="81">
                                            <p:txEl>
                                              <p:pRg st="173" end="209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443" dur="500"/>
                                        <p:tgtEl>
                                          <p:spTgt spid="81">
                                            <p:txEl>
                                              <p:pRg st="173" end="20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</TotalTime>
  <Application>LibreOffice/5.1.5.2$Windows_x86 LibreOffice_project/7a864d8825610a8c07cfc3bc01dd4fce6a9447e5</Application>
  <Words>450</Words>
  <Paragraphs>87</Paragraphs>
  <Company>Hewlett-Packard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2014-02-09T17:08:12Z</dcterms:created>
  <dc:creator>Cristóbal José Jiménez Martínez</dc:creator>
  <dc:description/>
  <dc:language>es-ES</dc:language>
  <cp:lastModifiedBy>valentin</cp:lastModifiedBy>
  <dcterms:modified xsi:type="dcterms:W3CDTF">2014-04-20T18:46:22Z</dcterms:modified>
  <cp:revision>37</cp:revision>
  <dc:subject/>
  <dc:title>SUCH OR SO?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ompany">
    <vt:lpwstr>Hewlett-Packard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7</vt:i4>
  </property>
  <property fmtid="{D5CDD505-2E9C-101B-9397-08002B2CF9AE}" pid="9" name="PresentationFormat">
    <vt:lpwstr>Presentación en pantalla (4:3)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7</vt:i4>
  </property>
</Properties>
</file>